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ancing Script" panose="020B0604020202020204" charset="0"/>
      <p:regular r:id="rId29"/>
      <p:bold r:id="rId30"/>
    </p:embeddedFont>
    <p:embeddedFont>
      <p:font typeface="Merriweather" panose="000005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+0myXNim2oCsl8IcHKvDz0OQ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cfc6005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fcfc6005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cfc6005a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fcfc6005a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5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25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Google Shape;33;p29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ememorialhealthsystem.webex.com/leememorialhealthsystem/j.php?MTID=mc7e67a0f080e1db0b38f3812d646365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98775" y="1546975"/>
            <a:ext cx="805920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i="1"/>
              <a:t>Virtual</a:t>
            </a:r>
            <a:r>
              <a:rPr lang="en-US"/>
              <a:t> PTO Meeting 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166025" y="2353085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Tuesday, February 15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6:30pm</a:t>
            </a:r>
            <a:endParaRPr sz="2400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25" y="165850"/>
            <a:ext cx="2300325" cy="9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4897144" y="3091385"/>
            <a:ext cx="63303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Join Via WebEx </a:t>
            </a:r>
            <a:endParaRPr sz="2400" b="0" i="1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100" b="0" i="0" u="sng" strike="noStrike" cap="none">
                <a:solidFill>
                  <a:srgbClr val="00AFF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WebEx meeting</a:t>
            </a:r>
            <a:endParaRPr sz="2400" b="0" i="1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number/Access Code:  2309 861 8340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password: BBmFex7ik23  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by phone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+1-415-655-0002 US Toll 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+1-904-900-2303 United States Toll (Jacksonville)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1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Box Tops</a:t>
            </a:r>
            <a:endParaRPr/>
          </a:p>
        </p:txBody>
      </p:sp>
      <p:pic>
        <p:nvPicPr>
          <p:cNvPr id="121" name="Google Shape;121;p10" descr="image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64358"/>
            <a:ext cx="91440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 txBox="1"/>
          <p:nvPr/>
        </p:nvSpPr>
        <p:spPr>
          <a:xfrm>
            <a:off x="305099" y="1417983"/>
            <a:ext cx="27495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Popular participating products: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2660" y="0"/>
            <a:ext cx="53406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165630" y="381655"/>
            <a:ext cx="4008271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Treasurer’s Report</a:t>
            </a:r>
            <a:br>
              <a:rPr lang="en-US"/>
            </a:br>
            <a:r>
              <a:rPr lang="en-US"/>
              <a:t>- November 02,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Income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4587775" y="210450"/>
            <a:ext cx="440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119568" y="461169"/>
            <a:ext cx="3955475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Treasurer’s Report</a:t>
            </a:r>
            <a:br>
              <a:rPr lang="en-US"/>
            </a:br>
            <a:r>
              <a:rPr lang="en-US"/>
              <a:t>- November 2, 2021</a:t>
            </a:r>
            <a:br>
              <a:rPr lang="en-US"/>
            </a:br>
            <a:br>
              <a:rPr lang="en-US"/>
            </a:br>
            <a:r>
              <a:rPr lang="en-US"/>
              <a:t>Expenses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4503600" y="305150"/>
            <a:ext cx="43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Principal’s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4370650" y="79125"/>
            <a:ext cx="44403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Mrs. Grescek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of two new teachers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K-2 clubs info going out this week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Teacher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>
            <a:off x="4370650" y="500925"/>
            <a:ext cx="462095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 b="1">
                <a:solidFill>
                  <a:schemeClr val="dk1"/>
                </a:solidFill>
              </a:rPr>
              <a:t>Tiffany Brown K-5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1"/>
                </a:solidFill>
              </a:rPr>
              <a:t>Update</a:t>
            </a:r>
            <a:endParaRPr>
              <a:solidFill>
                <a:schemeClr val="dk1"/>
              </a:solidFill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1060497" y="1699193"/>
            <a:ext cx="7520285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6000"/>
              <a:t>Open Discussion</a:t>
            </a:r>
            <a:endParaRPr sz="6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093628" y="804671"/>
            <a:ext cx="883225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2400"/>
              <a:t>Next PTO Meeting: March 2, 2022</a:t>
            </a:r>
            <a:endParaRPr sz="2400"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2445300" y="2876799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4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1948393" y="1593191"/>
            <a:ext cx="6261329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7200">
                <a:latin typeface="Calibri"/>
                <a:ea typeface="Calibri"/>
                <a:cs typeface="Calibri"/>
                <a:sym typeface="Calibri"/>
              </a:rPr>
              <a:t>Fall Festival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2120621" y="2837891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/>
              <a:t>Could become a Spring Festival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cfc6005a2_0_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Agenda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5" name="Google Shape;175;gfcfc6005a2_0_1"/>
          <p:cNvSpPr txBox="1">
            <a:spLocks noGrp="1"/>
          </p:cNvSpPr>
          <p:nvPr>
            <p:ph type="body" idx="1"/>
          </p:nvPr>
        </p:nvSpPr>
        <p:spPr>
          <a:xfrm>
            <a:off x="4644675" y="97725"/>
            <a:ext cx="428730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 PTO MEETING 2021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Welcome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Standing Agenda 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Guest Speaker:  Mr. Hopper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Foundation: 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President’s Report: Michele Hildebrand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Treasurer’s Report: Janet Blanco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Principal’s Report:  Mrs. Grecsek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Teachers Report:  Tiffany Brown &amp; Cynthia Thompson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Open Discussion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Next PTO Meeting: February 9th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Adjournment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Agenda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4644675" y="97725"/>
            <a:ext cx="428729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 PTO MEETING 2021/2022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Welcome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Standing Agenda 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Foundation: Samantha Richardson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President’s Report: Michele Hildebrand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Treasurer’s Report: 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Principal’s Report:  Mrs. Grecsek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Teachers Report:  Tiffany Brown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Open Discussion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Next PTO Meeting: March 4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Adjournment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2007052" y="1440791"/>
            <a:ext cx="6261329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Music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331579" y="405269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4000"/>
              <a:t>Guest Speaker:</a:t>
            </a:r>
            <a:endParaRPr sz="4000"/>
          </a:p>
        </p:txBody>
      </p:sp>
      <p:sp>
        <p:nvSpPr>
          <p:cNvPr id="182" name="Google Shape;182;p4"/>
          <p:cNvSpPr/>
          <p:nvPr/>
        </p:nvSpPr>
        <p:spPr>
          <a:xfrm>
            <a:off x="2007052" y="2596532"/>
            <a:ext cx="36455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Christina Placke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311725" y="321073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Committee Leads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821635" y="1455081"/>
            <a:ext cx="7030278" cy="341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PTO Rocks: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990" y="1831404"/>
            <a:ext cx="4695238" cy="19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1965" y="1375568"/>
            <a:ext cx="3710360" cy="36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/>
          <p:nvPr/>
        </p:nvSpPr>
        <p:spPr>
          <a:xfrm>
            <a:off x="907774" y="3014870"/>
            <a:ext cx="1742661" cy="483704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311725" y="341899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Committee Leads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4294967295"/>
          </p:nvPr>
        </p:nvSpPr>
        <p:spPr>
          <a:xfrm>
            <a:off x="131788" y="1104747"/>
            <a:ext cx="4208299" cy="37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Kindergarten Committee FAMILY FUN EVENT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Yosniel Vento, Lianet Morejon, Ganna Gaber, Erin Wilson, Stephanie Rochelle, Jami Kolev, Christine Baron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1st Grade Committee FAMILY DANCE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February/March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Autumn Clark, Karoline Fabril, Amanda Rourke, Jelena Cianchetta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2nd Grade Committee Event is BOO HOO BREAKFAST &amp; KINDER WELCOME COMMITTEE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&amp; August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Amanda Rourke, Christine Baron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4340087" y="1276601"/>
            <a:ext cx="4916531" cy="4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3rd Grade Committee Event is HOLIDAY EVENT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Phoenix Proffitt, Ganna Gaber, Amanda Rourke, Stephanie Rochelle, Christine Baron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4th Grade Committee Event is TRUNK OR TREAT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Mara Brown &amp; Lindsey Zimmerman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5th Grade Committee Event is the MOVING UP PARTY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May/June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Heather Dinkle, Sam Richardson, Janielle Marrero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4022008" y="392139"/>
            <a:ext cx="52346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plan to continue to have our "Family Fun" Events organized by different grade levels.  Please consider getting involved!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Standing Agenda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4644675" y="97725"/>
            <a:ext cx="428729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 PTO MEETING 2021/2022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2021-2022 PTO Officers</a:t>
            </a:r>
            <a:r>
              <a:rPr lang="en-US" sz="1400"/>
              <a:t> 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Michele Hildebrand – President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Jeannette Blaustein –Vice –President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Janet Blanco – Treasure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Aimee Aubry -- Secretary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b="1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Communication</a:t>
            </a:r>
            <a:r>
              <a:rPr lang="en-US" sz="1400"/>
              <a:t> 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Facebook- </a:t>
            </a:r>
            <a:r>
              <a:rPr lang="en-US" b="1"/>
              <a:t>OES Families</a:t>
            </a:r>
            <a:r>
              <a:rPr lang="en-US"/>
              <a:t>, please “Like” us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Administration school Facebook page-</a:t>
            </a:r>
            <a:r>
              <a:rPr lang="en-US" b="1"/>
              <a:t>-Oasis Elementary South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Parent Square and Panther Press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PTO Rocks on the website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Foundation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4479235" y="79125"/>
            <a:ext cx="4565374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b="1"/>
              <a:t>Lighthouse Award’s</a:t>
            </a:r>
            <a:r>
              <a:rPr lang="en-US" sz="1400"/>
              <a:t> </a:t>
            </a:r>
            <a:endParaRPr sz="14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Observation our going on now</a:t>
            </a:r>
            <a:br>
              <a:rPr lang="en-US"/>
            </a:br>
            <a:br>
              <a:rPr lang="en-US"/>
            </a:b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b="1"/>
              <a:t>Rally On The Green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Saturday April 9</a:t>
            </a:r>
            <a:r>
              <a:rPr lang="en-US" baseline="30000"/>
              <a:t>th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Golfing at Cape Royal Golf Club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More information to come!</a:t>
            </a:r>
            <a:endParaRPr/>
          </a:p>
        </p:txBody>
      </p:sp>
      <p:sp>
        <p:nvSpPr>
          <p:cNvPr id="80" name="Google Shape;80;p5"/>
          <p:cNvSpPr txBox="1"/>
          <p:nvPr/>
        </p:nvSpPr>
        <p:spPr>
          <a:xfrm>
            <a:off x="4361226" y="832065"/>
            <a:ext cx="46370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WINNERS WILL BE ANNOUNCED AT THE LIGHTHOUSE AWARDS DINNER ON SUNDAY, MARCH 6, 2022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President’s Report</a:t>
            </a:r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319996" y="494299"/>
            <a:ext cx="4824004" cy="441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Past Events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Donuts with Santa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Frosty Factory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Upcoming Events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Staff/Teacher Appreciation – Valentine’s Breakfast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New Business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200"/>
              <a:t>Spring Events</a:t>
            </a:r>
            <a:endParaRPr sz="1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Old Business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200"/>
              <a:t>Box Tops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575" y="2024131"/>
            <a:ext cx="7511921" cy="10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 txBox="1"/>
          <p:nvPr/>
        </p:nvSpPr>
        <p:spPr>
          <a:xfrm>
            <a:off x="616526" y="554182"/>
            <a:ext cx="27570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Events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cfc6005a2_0_16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Donuts with Santa</a:t>
            </a:r>
            <a:endParaRPr/>
          </a:p>
        </p:txBody>
      </p:sp>
      <p:sp>
        <p:nvSpPr>
          <p:cNvPr id="98" name="Google Shape;98;gfcfc6005a2_0_16"/>
          <p:cNvSpPr txBox="1"/>
          <p:nvPr/>
        </p:nvSpPr>
        <p:spPr>
          <a:xfrm>
            <a:off x="363404" y="1137609"/>
            <a:ext cx="8403990" cy="414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Huge Thank You: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Stephanie Rochelle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Amanda Rourke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Whitney Ellis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Santa (Jessica Marshall father-n-law)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the parent volunteers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Costco and Divine Donuts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Pictures on OES Families on Facebook!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fcfc6005a2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2" y="1369200"/>
            <a:ext cx="2477548" cy="141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fcfc6005a2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660" y="1297955"/>
            <a:ext cx="2776330" cy="186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fcfc6005a2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282256" y="2889102"/>
            <a:ext cx="1804928" cy="176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fcfc6005a2_0_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590680" y="3386816"/>
            <a:ext cx="1153391" cy="235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fcfc6005a2_0_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166948" y="2742642"/>
            <a:ext cx="1881807" cy="205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>
            <a:off x="1351995" y="1843129"/>
            <a:ext cx="6294509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Old Business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Box Tops</a:t>
            </a:r>
            <a:endParaRPr/>
          </a:p>
        </p:txBody>
      </p:sp>
      <p:pic>
        <p:nvPicPr>
          <p:cNvPr id="114" name="Google Shape;1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515" y="328647"/>
            <a:ext cx="2733333" cy="45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453" y="76201"/>
            <a:ext cx="3505201" cy="491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On-screen Show (16:9)</PresentationFormat>
  <Paragraphs>153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Merriweather</vt:lpstr>
      <vt:lpstr>Dancing Script</vt:lpstr>
      <vt:lpstr>Roboto</vt:lpstr>
      <vt:lpstr>Calibri</vt:lpstr>
      <vt:lpstr>Paradigm</vt:lpstr>
      <vt:lpstr>Virtual PTO Meeting </vt:lpstr>
      <vt:lpstr>Agenda    </vt:lpstr>
      <vt:lpstr>Standing Agenda    </vt:lpstr>
      <vt:lpstr>Foundation </vt:lpstr>
      <vt:lpstr>President’s Report</vt:lpstr>
      <vt:lpstr>PowerPoint Presentation</vt:lpstr>
      <vt:lpstr>Donuts with Santa</vt:lpstr>
      <vt:lpstr>PowerPoint Presentation</vt:lpstr>
      <vt:lpstr>Box Tops</vt:lpstr>
      <vt:lpstr>Box Tops</vt:lpstr>
      <vt:lpstr>PowerPoint Presentation</vt:lpstr>
      <vt:lpstr>Treasurer’s Report - November 02, 2021  Income</vt:lpstr>
      <vt:lpstr>Treasurer’s Report - November 2, 2021  Expenses</vt:lpstr>
      <vt:lpstr>Principal’s Report </vt:lpstr>
      <vt:lpstr>Teacher Report </vt:lpstr>
      <vt:lpstr>Open Discussion </vt:lpstr>
      <vt:lpstr>Next PTO Meeting: March 2, 2022</vt:lpstr>
      <vt:lpstr>Fall Festival</vt:lpstr>
      <vt:lpstr>Agenda    </vt:lpstr>
      <vt:lpstr>Music</vt:lpstr>
      <vt:lpstr>Committee Leads</vt:lpstr>
      <vt:lpstr>Committee Leads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PTO Meeting </dc:title>
  <dc:creator>Hildebrand, Michele</dc:creator>
  <cp:lastModifiedBy>Aubry, Aimee</cp:lastModifiedBy>
  <cp:revision>1</cp:revision>
  <dcterms:modified xsi:type="dcterms:W3CDTF">2022-05-08T00:39:24Z</dcterms:modified>
</cp:coreProperties>
</file>